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2" r:id="rId11"/>
    <p:sldId id="283" r:id="rId12"/>
    <p:sldId id="284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457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914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1371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18288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22860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2743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3200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3657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500" i="1" spc="285">
                <a:solidFill>
                  <a:schemeClr val="accent6"/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14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1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84200">
              <a:lnSpc>
                <a:spcPct val="90000"/>
              </a:lnSpc>
              <a:defRPr sz="11500" b="1" cap="all" spc="344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공통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공통 UI</a:t>
            </a:r>
          </a:p>
        </p:txBody>
      </p:sp>
      <p:pic>
        <p:nvPicPr>
          <p:cNvPr id="325" name="SignIn.png" descr="SignIn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ignUpPageFix.png" descr="SignUpPageFix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29" name="ExpenseManagementPage.png" descr="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ExpenseManagementUpdatePage.png" descr="ExpenseManagementUpdat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roup 569.png" descr="Group 56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64" y="1058740"/>
            <a:ext cx="9123756" cy="70732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34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271" y="5747108"/>
            <a:ext cx="5620359" cy="679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roductsPage.png" descr="Products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8" y="3238708"/>
            <a:ext cx="10384175" cy="8702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roup 778.png" descr="Group 77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542" y="1289799"/>
            <a:ext cx="7855233" cy="65946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39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555" y="6262649"/>
            <a:ext cx="5661315" cy="618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UserMyPage123.png" descr="UserMyPage123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7" y="3238708"/>
            <a:ext cx="10736723" cy="888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UserMyProductsPage.png" descr="UserMyProducts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3" y="1206594"/>
            <a:ext cx="8087852" cy="709875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44" name="UserMyProductsDetailPage.png" descr="UserMyProducts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179" y="5825373"/>
            <a:ext cx="7507616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UserMyPage.png" descr="UserMy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7" y="3163251"/>
            <a:ext cx="9716965" cy="91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48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ustomerServiceAddPage.png" descr="CustomerServiceAd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ustomerServiceDetailPage.png" descr="CustomerServiceDetail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6354296"/>
            <a:ext cx="7039127" cy="3831606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18" name="팀명: We Are ing"/>
          <p:cNvSpPr txBox="1">
            <a:spLocks noGrp="1"/>
          </p:cNvSpPr>
          <p:nvPr>
            <p:ph type="title"/>
          </p:nvPr>
        </p:nvSpPr>
        <p:spPr>
          <a:xfrm>
            <a:off x="2371368" y="3925031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rPr dirty="0" err="1"/>
              <a:t>팀명</a:t>
            </a:r>
            <a:r>
              <a:rPr dirty="0"/>
              <a:t>: We Are </a:t>
            </a:r>
            <a:r>
              <a:rPr dirty="0" err="1"/>
              <a:t>ing</a:t>
            </a:r>
            <a:endParaRPr dirty="0"/>
          </a:p>
        </p:txBody>
      </p:sp>
      <p:sp>
        <p:nvSpPr>
          <p:cNvPr id="219" name="프로젝트 명: WING_"/>
          <p:cNvSpPr txBox="1"/>
          <p:nvPr/>
        </p:nvSpPr>
        <p:spPr>
          <a:xfrm>
            <a:off x="13175386" y="3925031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49833">
              <a:lnSpc>
                <a:spcPct val="90000"/>
              </a:lnSpc>
              <a:defRPr sz="6929" b="1" cap="all" spc="207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프로젝트 명: WING_</a:t>
            </a:r>
          </a:p>
        </p:txBody>
      </p:sp>
      <p:sp>
        <p:nvSpPr>
          <p:cNvPr id="220" name="사용자들이 소비습관을 줄여…"/>
          <p:cNvSpPr txBox="1"/>
          <p:nvPr/>
        </p:nvSpPr>
        <p:spPr>
          <a:xfrm>
            <a:off x="13944900" y="6398913"/>
            <a:ext cx="9296100" cy="412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 err="1"/>
              <a:t>사용자들이</a:t>
            </a:r>
            <a:r>
              <a:rPr dirty="0"/>
              <a:t> </a:t>
            </a:r>
            <a:r>
              <a:rPr dirty="0" err="1"/>
              <a:t>소비습관을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경제활동을</a:t>
            </a:r>
            <a:r>
              <a:rPr dirty="0"/>
              <a:t> </a:t>
            </a:r>
            <a:r>
              <a:rPr dirty="0" err="1"/>
              <a:t>향해</a:t>
            </a:r>
            <a:r>
              <a:rPr dirty="0"/>
              <a:t>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 err="1"/>
              <a:t>날아가길</a:t>
            </a:r>
            <a:r>
              <a:rPr dirty="0"/>
              <a:t> </a:t>
            </a:r>
            <a:r>
              <a:rPr dirty="0" err="1"/>
              <a:t>바라는</a:t>
            </a:r>
            <a:r>
              <a:rPr dirty="0"/>
              <a:t> </a:t>
            </a:r>
            <a:r>
              <a:rPr dirty="0" err="1"/>
              <a:t>마음으로</a:t>
            </a:r>
            <a:r>
              <a:rPr dirty="0"/>
              <a:t> </a:t>
            </a:r>
            <a:r>
              <a:rPr dirty="0" err="1"/>
              <a:t>작명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53" name="AdminMainPage.png" descr="AdminMain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56" name="SalesDashboardDetailPage.png" descr="SalesDashboardDetailPage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alesDashboardPage.png" descr="SalesDashboar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02" y="3082851"/>
            <a:ext cx="10958973" cy="926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60" name="AddProductPage2.png" descr="AddProductPage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917" y="6640331"/>
            <a:ext cx="8988970" cy="59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ddProductPage.png" descr="AddProduct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203" y="1011530"/>
            <a:ext cx="9016399" cy="560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roductManagementPage.png" descr="ProductManagement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15" y="3079036"/>
            <a:ext cx="11747274" cy="900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65" name="UserExpenseManagementPage.png" descr="User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59" y="1072604"/>
            <a:ext cx="13969118" cy="1141112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모서리가 둥근 직사각형"/>
          <p:cNvSpPr/>
          <p:nvPr/>
        </p:nvSpPr>
        <p:spPr>
          <a:xfrm>
            <a:off x="9747719" y="2360484"/>
            <a:ext cx="10660111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67" name="선"/>
          <p:cNvSpPr/>
          <p:nvPr/>
        </p:nvSpPr>
        <p:spPr>
          <a:xfrm flipH="1">
            <a:off x="5305700" y="3410878"/>
            <a:ext cx="4136290" cy="1568284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" name="상품 관련…"/>
          <p:cNvSpPr txBox="1"/>
          <p:nvPr/>
        </p:nvSpPr>
        <p:spPr>
          <a:xfrm>
            <a:off x="1293411" y="4075666"/>
            <a:ext cx="3758168" cy="21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관련</a:t>
            </a:r>
            <a:endParaRPr dirty="0"/>
          </a:p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데이터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71" name="UserExpenseCategoryPage.png" descr="UserExpenseCategory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6989" y="2884860"/>
            <a:ext cx="11589933" cy="945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aymentMethodManagementPage.png" descr="PaymentMethodManagement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370" y="2884860"/>
            <a:ext cx="11430620" cy="9458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75" name="MemberManagementPage.png" descr="Member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" y="2916807"/>
            <a:ext cx="1146030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MemberDetailPage.png" descr="Member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11" y="2916807"/>
            <a:ext cx="11283988" cy="962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관리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관리자 UI</a:t>
            </a:r>
          </a:p>
        </p:txBody>
      </p:sp>
      <p:pic>
        <p:nvPicPr>
          <p:cNvPr id="379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ustomerServiceDetailPage.png" descr="CustomerService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CustomerServiceAddPage.png" descr="CustomerServiceAdd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475631"/>
            <a:ext cx="20205700" cy="20738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/>
            </a:lvl1pPr>
          </a:lstStyle>
          <a:p>
            <a:r>
              <a:t>Thank YOU for watch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23" name="팀원 구성 및 역할 분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팀원 구성 및 역할 분담</a:t>
            </a:r>
          </a:p>
        </p:txBody>
      </p:sp>
      <p:sp>
        <p:nvSpPr>
          <p:cNvPr id="22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 김민재(팀원)</a:t>
            </a:r>
          </a:p>
          <a:p>
            <a:pPr algn="l">
              <a:spcBef>
                <a:spcPts val="4300"/>
              </a:spcBef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- BACK-END 통합</a:t>
            </a:r>
          </a:p>
        </p:txBody>
      </p:sp>
      <p:sp>
        <p:nvSpPr>
          <p:cNvPr id="22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 김진우(팀원)</a:t>
            </a:r>
          </a:p>
          <a:p>
            <a:pPr algn="l">
              <a:spcBef>
                <a:spcPts val="4300"/>
              </a:spcBef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- DBA</a:t>
            </a:r>
          </a:p>
        </p:txBody>
      </p:sp>
      <p:pic>
        <p:nvPicPr>
          <p:cNvPr id="22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869744" y="5152276"/>
            <a:ext cx="7879835" cy="65481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r>
              <a:rPr sz="3780" spc="37" dirty="0"/>
              <a:t> </a:t>
            </a:r>
            <a:endParaRPr lang="en-US"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- </a:t>
            </a:r>
            <a:r>
              <a:rPr lang="ko-KR" altLang="en-US" sz="3780" spc="37" dirty="0"/>
              <a:t>마이페이지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31" name="담당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담당 기능</a:t>
            </a:r>
          </a:p>
        </p:txBody>
      </p:sp>
      <p:sp>
        <p:nvSpPr>
          <p:cNvPr id="232" name="국하현(팀장, FE)"/>
          <p:cNvSpPr txBox="1"/>
          <p:nvPr/>
        </p:nvSpPr>
        <p:spPr>
          <a:xfrm>
            <a:off x="1226856" y="35907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, FE)</a:t>
            </a:r>
          </a:p>
        </p:txBody>
      </p:sp>
      <p:sp>
        <p:nvSpPr>
          <p:cNvPr id="233" name="김민재(팀원, BE)"/>
          <p:cNvSpPr txBox="1"/>
          <p:nvPr/>
        </p:nvSpPr>
        <p:spPr>
          <a:xfrm>
            <a:off x="8857153" y="35907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BE)</a:t>
            </a:r>
          </a:p>
        </p:txBody>
      </p:sp>
      <p:sp>
        <p:nvSpPr>
          <p:cNvPr id="234" name="김진우(팀원, DBA)"/>
          <p:cNvSpPr txBox="1"/>
          <p:nvPr/>
        </p:nvSpPr>
        <p:spPr>
          <a:xfrm>
            <a:off x="16024025" y="35907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DBA)</a:t>
            </a:r>
          </a:p>
        </p:txBody>
      </p:sp>
      <p:sp>
        <p:nvSpPr>
          <p:cNvPr id="235" name="- 디렉터리 구조 설계…"/>
          <p:cNvSpPr txBox="1"/>
          <p:nvPr/>
        </p:nvSpPr>
        <p:spPr>
          <a:xfrm>
            <a:off x="8496651" y="5116418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- </a:t>
            </a:r>
            <a:r>
              <a:rPr dirty="0" err="1"/>
              <a:t>디렉터리</a:t>
            </a:r>
            <a:r>
              <a:rPr dirty="0"/>
              <a:t> </a:t>
            </a:r>
            <a:r>
              <a:rPr dirty="0" err="1"/>
              <a:t>구조</a:t>
            </a:r>
            <a:r>
              <a:rPr dirty="0"/>
              <a:t> </a:t>
            </a:r>
            <a:r>
              <a:rPr dirty="0" err="1"/>
              <a:t>설계</a:t>
            </a:r>
            <a:endParaRPr dirty="0"/>
          </a:p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- </a:t>
            </a:r>
            <a:r>
              <a:rPr dirty="0" err="1"/>
              <a:t>관리자</a:t>
            </a:r>
            <a:endParaRPr dirty="0"/>
          </a:p>
          <a:p>
            <a:pPr lvl="1"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dirty="0"/>
              <a:t>	</a:t>
            </a:r>
            <a:r>
              <a:rPr dirty="0"/>
              <a:t>- </a:t>
            </a:r>
            <a:r>
              <a:rPr dirty="0" err="1"/>
              <a:t>회원</a:t>
            </a:r>
            <a:r>
              <a:rPr dirty="0"/>
              <a:t>, </a:t>
            </a:r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관리</a:t>
            </a:r>
            <a:endParaRPr dirty="0"/>
          </a:p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- </a:t>
            </a:r>
            <a:r>
              <a:rPr dirty="0" err="1"/>
              <a:t>사용자</a:t>
            </a:r>
            <a:endParaRPr dirty="0"/>
          </a:p>
          <a:p>
            <a:pPr lvl="1"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dirty="0"/>
              <a:t>	</a:t>
            </a:r>
            <a:r>
              <a:rPr dirty="0"/>
              <a:t>- </a:t>
            </a:r>
            <a:r>
              <a:rPr dirty="0" err="1"/>
              <a:t>마이페이지</a:t>
            </a:r>
            <a:r>
              <a:rPr dirty="0"/>
              <a:t>, </a:t>
            </a:r>
            <a:r>
              <a:rPr dirty="0" err="1"/>
              <a:t>가계부</a:t>
            </a:r>
            <a:endParaRPr dirty="0"/>
          </a:p>
        </p:txBody>
      </p:sp>
      <p:sp>
        <p:nvSpPr>
          <p:cNvPr id="236" name="- DB 설계 및 ERD 제작…"/>
          <p:cNvSpPr txBox="1"/>
          <p:nvPr/>
        </p:nvSpPr>
        <p:spPr>
          <a:xfrm>
            <a:off x="15777462" y="5116417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09372">
              <a:lnSpc>
                <a:spcPct val="100000"/>
              </a:lnSpc>
              <a:spcBef>
                <a:spcPts val="3700"/>
              </a:spcBef>
              <a:defRPr sz="3915" b="1" spc="39">
                <a:latin typeface="+mn-lt"/>
                <a:ea typeface="+mn-ea"/>
                <a:cs typeface="+mn-cs"/>
                <a:sym typeface="Avenir Next Regular"/>
              </a:defRPr>
            </a:pPr>
            <a:r>
              <a:rPr dirty="0"/>
              <a:t>- DB </a:t>
            </a:r>
            <a:r>
              <a:rPr dirty="0" err="1"/>
              <a:t>설계</a:t>
            </a:r>
            <a:r>
              <a:rPr dirty="0"/>
              <a:t> 및 ERD </a:t>
            </a:r>
            <a:r>
              <a:rPr dirty="0" err="1"/>
              <a:t>제작</a:t>
            </a:r>
            <a:endParaRPr dirty="0"/>
          </a:p>
          <a:p>
            <a:pPr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 dirty="0"/>
              <a:t>- </a:t>
            </a:r>
            <a:r>
              <a:rPr sz="3915" spc="39" dirty="0" err="1"/>
              <a:t>관리자</a:t>
            </a:r>
            <a:endParaRPr sz="3915" spc="39" dirty="0"/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sz="3915" spc="39" dirty="0"/>
              <a:t>	</a:t>
            </a:r>
            <a:r>
              <a:rPr sz="3915" spc="39" dirty="0"/>
              <a:t>- </a:t>
            </a:r>
            <a:r>
              <a:rPr sz="3915" spc="39" dirty="0" err="1"/>
              <a:t>카테고리</a:t>
            </a:r>
            <a:r>
              <a:rPr sz="3915" spc="39" dirty="0"/>
              <a:t> / </a:t>
            </a:r>
            <a:r>
              <a:rPr sz="3915" spc="39" dirty="0" err="1"/>
              <a:t>결제수단</a:t>
            </a:r>
            <a:r>
              <a:rPr sz="3915" spc="39" dirty="0"/>
              <a:t> </a:t>
            </a:r>
            <a:r>
              <a:rPr sz="3915" spc="39" dirty="0" err="1"/>
              <a:t>관리</a:t>
            </a:r>
            <a:endParaRPr sz="3915" spc="39" dirty="0"/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sz="3915" spc="39" dirty="0"/>
              <a:t>	</a:t>
            </a:r>
            <a:r>
              <a:rPr sz="3915" spc="39" dirty="0"/>
              <a:t>-  </a:t>
            </a:r>
            <a:r>
              <a:rPr sz="3915" spc="39" dirty="0" err="1"/>
              <a:t>게시판</a:t>
            </a:r>
            <a:r>
              <a:rPr sz="3915" spc="39" dirty="0"/>
              <a:t> / </a:t>
            </a:r>
            <a:r>
              <a:rPr sz="3915" spc="39" dirty="0" err="1"/>
              <a:t>고객센터</a:t>
            </a:r>
            <a:r>
              <a:rPr sz="3915" spc="39" dirty="0"/>
              <a:t> </a:t>
            </a:r>
            <a:r>
              <a:rPr sz="3915" spc="39" dirty="0" err="1"/>
              <a:t>관리</a:t>
            </a:r>
            <a:endParaRPr sz="3915" spc="39" dirty="0"/>
          </a:p>
          <a:p>
            <a:pPr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 dirty="0"/>
              <a:t>- </a:t>
            </a:r>
            <a:r>
              <a:rPr sz="3915" spc="39" dirty="0" err="1"/>
              <a:t>사용자</a:t>
            </a:r>
            <a:endParaRPr sz="3915" spc="39" dirty="0"/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lang="en-US" sz="3915" spc="39" dirty="0"/>
              <a:t>	</a:t>
            </a:r>
            <a:r>
              <a:rPr sz="3915" spc="39" dirty="0"/>
              <a:t>- </a:t>
            </a:r>
            <a:r>
              <a:rPr sz="3915" spc="39" dirty="0" err="1"/>
              <a:t>게시판</a:t>
            </a:r>
            <a:r>
              <a:rPr sz="3915" spc="39" dirty="0"/>
              <a:t> / </a:t>
            </a:r>
            <a:r>
              <a:rPr sz="3915" spc="39" dirty="0" err="1"/>
              <a:t>고객센터</a:t>
            </a:r>
            <a:endParaRPr sz="3915" spc="39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UBJECT…"/>
          <p:cNvSpPr txBox="1">
            <a:spLocks noGrp="1"/>
          </p:cNvSpPr>
          <p:nvPr>
            <p:ph type="body" sz="half" idx="1"/>
          </p:nvPr>
        </p:nvSpPr>
        <p:spPr>
          <a:xfrm>
            <a:off x="1126543" y="3364760"/>
            <a:ext cx="8685192" cy="83859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/>
              <a:t>SUBJECT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/>
              <a:t>WHY?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유저플로우</a:t>
            </a:r>
            <a:endParaRPr sz="5000" b="1" dirty="0"/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관리자</a:t>
            </a:r>
            <a:r>
              <a:rPr sz="5000" b="1" dirty="0"/>
              <a:t> </a:t>
            </a:r>
            <a:r>
              <a:rPr sz="5000" b="1" dirty="0" err="1"/>
              <a:t>화면</a:t>
            </a:r>
            <a:endParaRPr sz="5000" b="1" dirty="0"/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사용자</a:t>
            </a:r>
            <a:r>
              <a:rPr sz="5000" b="1" dirty="0"/>
              <a:t> </a:t>
            </a:r>
            <a:r>
              <a:rPr sz="5000" b="1" dirty="0" err="1"/>
              <a:t>화면</a:t>
            </a:r>
            <a:endParaRPr sz="5000" b="1" dirty="0"/>
          </a:p>
        </p:txBody>
      </p:sp>
      <p:sp>
        <p:nvSpPr>
          <p:cNvPr id="239" name="개요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r>
              <a:t>개요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pic>
        <p:nvPicPr>
          <p:cNvPr id="242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98" y="4240743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200" y="1886249"/>
            <a:ext cx="4521348" cy="476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564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076" y="4666675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습관이된 과소비"/>
          <p:cNvSpPr txBox="1"/>
          <p:nvPr/>
        </p:nvSpPr>
        <p:spPr>
          <a:xfrm>
            <a:off x="930924" y="9900999"/>
            <a:ext cx="5651678" cy="11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t>습관이된 과소비</a:t>
            </a:r>
          </a:p>
        </p:txBody>
      </p:sp>
      <p:sp>
        <p:nvSpPr>
          <p:cNvPr id="247" name="고착화된 문서"/>
          <p:cNvSpPr txBox="1"/>
          <p:nvPr/>
        </p:nvSpPr>
        <p:spPr>
          <a:xfrm>
            <a:off x="8052589" y="4952628"/>
            <a:ext cx="5140191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t>고착화된 문서</a:t>
            </a:r>
          </a:p>
        </p:txBody>
      </p:sp>
      <p:sp>
        <p:nvSpPr>
          <p:cNvPr id="248" name="슬기로운 소비 생활"/>
          <p:cNvSpPr txBox="1"/>
          <p:nvPr/>
        </p:nvSpPr>
        <p:spPr>
          <a:xfrm>
            <a:off x="18324202" y="6846568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algn="l" defTabSz="344931">
              <a:lnSpc>
                <a:spcPct val="160000"/>
              </a:lnSpc>
              <a:defRPr sz="5044" u="sng" spc="50"/>
            </a:pPr>
            <a:r>
              <a:t>슬기로운 소비 생활</a:t>
            </a:r>
          </a:p>
        </p:txBody>
      </p:sp>
      <p:pic>
        <p:nvPicPr>
          <p:cNvPr id="24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04" y="6589425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97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선"/>
          <p:cNvSpPr/>
          <p:nvPr/>
        </p:nvSpPr>
        <p:spPr>
          <a:xfrm flipV="1">
            <a:off x="6357564" y="4240743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선"/>
          <p:cNvSpPr/>
          <p:nvPr/>
        </p:nvSpPr>
        <p:spPr>
          <a:xfrm flipV="1">
            <a:off x="17976828" y="5892375"/>
            <a:ext cx="1126700" cy="112670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58850" y="248928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52991" y="2489281"/>
            <a:ext cx="2220810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46649" y="7288123"/>
            <a:ext cx="1960329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선"/>
          <p:cNvSpPr/>
          <p:nvPr/>
        </p:nvSpPr>
        <p:spPr>
          <a:xfrm>
            <a:off x="12699760" y="4685383"/>
            <a:ext cx="1182151" cy="180891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7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391" y="7433162"/>
            <a:ext cx="1960329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편한 가계부 작성 + 나와 어울리는 카드"/>
          <p:cNvSpPr txBox="1"/>
          <p:nvPr/>
        </p:nvSpPr>
        <p:spPr>
          <a:xfrm>
            <a:off x="10007213" y="10064633"/>
            <a:ext cx="9913975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algn="l" defTabSz="327152">
              <a:lnSpc>
                <a:spcPct val="160000"/>
              </a:lnSpc>
              <a:defRPr sz="4784" spc="47"/>
            </a:pPr>
            <a:r>
              <a:t>편한 가계부 작성 + 나와 어울리는 카드 </a:t>
            </a:r>
          </a:p>
        </p:txBody>
      </p:sp>
      <p:sp>
        <p:nvSpPr>
          <p:cNvPr id="259" name="추가"/>
          <p:cNvSpPr/>
          <p:nvPr/>
        </p:nvSpPr>
        <p:spPr>
          <a:xfrm>
            <a:off x="15044983" y="7942280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62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sp>
        <p:nvSpPr>
          <p:cNvPr id="263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 algn="l">
              <a:lnSpc>
                <a:spcPct val="180000"/>
              </a:lnSpc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spc="65"/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6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7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9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y?"/>
          <p:cNvSpPr txBox="1">
            <a:spLocks noGrp="1"/>
          </p:cNvSpPr>
          <p:nvPr>
            <p:ph type="title"/>
          </p:nvPr>
        </p:nvSpPr>
        <p:spPr>
          <a:xfrm>
            <a:off x="837975" y="1265981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Why?</a:t>
            </a:r>
          </a:p>
        </p:txBody>
      </p:sp>
      <p:sp>
        <p:nvSpPr>
          <p:cNvPr id="282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7637700" y="2028109"/>
            <a:ext cx="11380579" cy="953413"/>
          </a:xfrm>
          <a:prstGeom prst="rect">
            <a:avLst/>
          </a:prstGeom>
        </p:spPr>
        <p:txBody>
          <a:bodyPr/>
          <a:lstStyle/>
          <a:p>
            <a:pPr marL="0" indent="0" defTabSz="352044">
              <a:lnSpc>
                <a:spcPct val="100000"/>
              </a:lnSpc>
              <a:buSzTx/>
              <a:buNone/>
              <a:defRPr sz="4752" spc="47"/>
            </a:pPr>
            <a:r>
              <a:t>가계부 </a:t>
            </a:r>
            <a:r>
              <a:rPr u="sng"/>
              <a:t>APP(5++)</a:t>
            </a:r>
            <a:r>
              <a:t> &gt; 가계부 </a:t>
            </a:r>
            <a:r>
              <a:rPr u="sng"/>
              <a:t>WEB(1)</a:t>
            </a:r>
          </a:p>
        </p:txBody>
      </p:sp>
      <p:pic>
        <p:nvPicPr>
          <p:cNvPr id="283" name="스크린샷 2024-09-30 오후 8.50.52.png" descr="스크린샷 2024-09-30 오후 8.50.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2626" y="3491039"/>
            <a:ext cx="11160602" cy="880508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왜 공책을 사야하는가…"/>
          <p:cNvSpPr txBox="1"/>
          <p:nvPr/>
        </p:nvSpPr>
        <p:spPr>
          <a:xfrm>
            <a:off x="12407222" y="4655046"/>
            <a:ext cx="11501426" cy="647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공책을 사야하는가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pic>
        <p:nvPicPr>
          <p:cNvPr id="285" name="스크린샷 2024-10-12 오전 12.10.42.png" descr="스크린샷 2024-10-12 오전 12.10.42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2" y="3440924"/>
            <a:ext cx="11250491" cy="890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스크린샷 2024-10-12 오전 12.14.40.png" descr="스크린샷 2024-10-12 오전 12.14.40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295" y="3437947"/>
            <a:ext cx="11163264" cy="891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3" animBg="1" advAuto="0"/>
      <p:bldP spid="285" grpId="1" animBg="1" advAuto="0"/>
      <p:bldP spid="286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342</Words>
  <Application>Microsoft Office PowerPoint</Application>
  <PresentationFormat>사용자 지정</PresentationFormat>
  <Paragraphs>90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Subject</vt:lpstr>
      <vt:lpstr>Subject</vt:lpstr>
      <vt:lpstr>Why?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공통 UI</vt:lpstr>
      <vt:lpstr>사용자 UI</vt:lpstr>
      <vt:lpstr>사용자 UI</vt:lpstr>
      <vt:lpstr>사용자 UI</vt:lpstr>
      <vt:lpstr>사용자 UI</vt:lpstr>
      <vt:lpstr>사용자 UI</vt:lpstr>
      <vt:lpstr>관리자 UI</vt:lpstr>
      <vt:lpstr>관리자 UI</vt:lpstr>
      <vt:lpstr>관리자 UI</vt:lpstr>
      <vt:lpstr>관리자 UI</vt:lpstr>
      <vt:lpstr>관리자 UI</vt:lpstr>
      <vt:lpstr>관리자 UI</vt:lpstr>
      <vt:lpstr>관리자 UI</vt:lpstr>
      <vt:lpstr>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11</cp:revision>
  <dcterms:modified xsi:type="dcterms:W3CDTF">2024-11-18T06:42:45Z</dcterms:modified>
</cp:coreProperties>
</file>